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7" r:id="rId3"/>
    <p:sldId id="293" r:id="rId4"/>
    <p:sldId id="294" r:id="rId5"/>
    <p:sldId id="295" r:id="rId6"/>
    <p:sldId id="26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7" r:id="rId17"/>
    <p:sldId id="288" r:id="rId18"/>
    <p:sldId id="292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0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2c9fda5a9_3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2c9fda5a9_3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2c9fda5a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2c9fda5a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f132045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f132045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c9fda5a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c9fda5a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c9fda5a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c9fda5a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2c9fda5a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2c9fda5a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2c9fda5a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2c9fda5a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f1320459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f1320459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f132045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f132045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9c3110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9c3110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9c3110c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9c3110c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9c3110c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9c3110c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2c9fda5a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2c9fda5a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Spiers Magic Wand Critical Design Review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Amplifier</a:t>
            </a: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ldNum" idx="12"/>
          </p:nvPr>
        </p:nvSpPr>
        <p:spPr>
          <a:xfrm>
            <a:off x="7944150" y="4696925"/>
            <a:ext cx="10851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LS, KC-</a:t>
            </a: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13" y="1148388"/>
            <a:ext cx="8175775" cy="34825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2" name="Google Shape;322;p35"/>
          <p:cNvSpPr txBox="1"/>
          <p:nvPr/>
        </p:nvSpPr>
        <p:spPr>
          <a:xfrm>
            <a:off x="0" y="4696925"/>
            <a:ext cx="760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https://www.amazon.com/Ximimark-1-8-12V-TDA2822M-Amplifier-Channel/dp/B07KC1CZWY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Module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ldNum" idx="12"/>
          </p:nvPr>
        </p:nvSpPr>
        <p:spPr>
          <a:xfrm>
            <a:off x="8329625" y="4696925"/>
            <a:ext cx="6996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109925"/>
            <a:ext cx="6200049" cy="3404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36"/>
          <p:cNvSpPr txBox="1"/>
          <p:nvPr/>
        </p:nvSpPr>
        <p:spPr>
          <a:xfrm>
            <a:off x="0" y="4684325"/>
            <a:ext cx="74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https://www.waveshare.com/w/upload/archive/3/3c/20180623102926%21Barcode_Scanner_Module_User_Manual_EN.pdf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Indicators</a:t>
            </a:r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sldNum" idx="12"/>
          </p:nvPr>
        </p:nvSpPr>
        <p:spPr>
          <a:xfrm>
            <a:off x="8315325" y="4696925"/>
            <a:ext cx="71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215800"/>
            <a:ext cx="6211750" cy="36229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sldNum" idx="12"/>
          </p:nvPr>
        </p:nvSpPr>
        <p:spPr>
          <a:xfrm>
            <a:off x="8293900" y="4696925"/>
            <a:ext cx="7353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1215800"/>
            <a:ext cx="6699600" cy="3622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Block Diagram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Block Diagram - Main</a:t>
            </a:r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ldNum" idx="12"/>
          </p:nvPr>
        </p:nvSpPr>
        <p:spPr>
          <a:xfrm>
            <a:off x="8232500" y="4696925"/>
            <a:ext cx="7968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LS-</a:t>
            </a: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25" y="1280902"/>
            <a:ext cx="6945352" cy="3204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>
            <a:spLocks noGrp="1"/>
          </p:cNvSpPr>
          <p:nvPr>
            <p:ph type="sldNum" idx="12"/>
          </p:nvPr>
        </p:nvSpPr>
        <p:spPr>
          <a:xfrm>
            <a:off x="8288300" y="4696925"/>
            <a:ext cx="741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LS-</a:t>
            </a: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50" y="78000"/>
            <a:ext cx="3823368" cy="21859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525" y="78000"/>
            <a:ext cx="3078033" cy="21859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25" y="2395375"/>
            <a:ext cx="2768570" cy="23479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6133" y="2349000"/>
            <a:ext cx="4672430" cy="234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3" name="Google Shape;383;p44"/>
          <p:cNvSpPr txBox="1"/>
          <p:nvPr/>
        </p:nvSpPr>
        <p:spPr>
          <a:xfrm>
            <a:off x="3907500" y="4743300"/>
            <a:ext cx="398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rPr>
              <a:t>Raspberry Pi Model by TinkerCAD User: nledevil</a:t>
            </a:r>
            <a:endParaRPr>
              <a:solidFill>
                <a:srgbClr val="97ABB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Live Demo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13" name="Google Shape;413;p48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414" name="Google Shape;414;p4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284575" y="4696925"/>
            <a:ext cx="7446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 </a:t>
            </a: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60325" y="175063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The A Team</a:t>
            </a:r>
            <a:endParaRPr sz="3200"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Matthew Fossett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Project Manager</a:t>
            </a:r>
            <a:endParaRPr sz="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Hardware Developer</a:t>
            </a:r>
            <a:endParaRPr sz="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Kevin “Cale”  Coor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Hardware Developer</a:t>
            </a:r>
            <a:endParaRPr sz="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Logan Sinclair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Software Developer</a:t>
            </a:r>
            <a:endParaRPr sz="8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l="31878" t="11117" r="29878" b="57450"/>
          <a:stretch/>
        </p:blipFill>
        <p:spPr>
          <a:xfrm>
            <a:off x="2630097" y="1516976"/>
            <a:ext cx="1699150" cy="1862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t="6977" b="19649"/>
          <a:stretch/>
        </p:blipFill>
        <p:spPr>
          <a:xfrm>
            <a:off x="6673075" y="1516976"/>
            <a:ext cx="1742024" cy="18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25" y="1516975"/>
            <a:ext cx="1585949" cy="186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150" y="1516975"/>
            <a:ext cx="1742025" cy="1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01C6-E27B-CEEE-4276-9BB2583E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C1979-50A8-76A3-7948-FDB649389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000" b="0" i="0" dirty="0">
                <a:solidFill>
                  <a:srgbClr val="2D3B45"/>
                </a:solidFill>
                <a:effectLst/>
                <a:latin typeface="Raleway" pitchFamily="2" charset="0"/>
              </a:rPr>
              <a:t>1. Scan a 2D barcode.</a:t>
            </a:r>
          </a:p>
          <a:p>
            <a:pPr algn="l"/>
            <a:r>
              <a:rPr lang="en-US" sz="2000" b="0" i="0" dirty="0">
                <a:solidFill>
                  <a:srgbClr val="2D3B45"/>
                </a:solidFill>
                <a:effectLst/>
                <a:latin typeface="Raleway" pitchFamily="2" charset="0"/>
              </a:rPr>
              <a:t>2. Be wireless.</a:t>
            </a:r>
          </a:p>
          <a:p>
            <a:pPr algn="l"/>
            <a:r>
              <a:rPr lang="en-US" sz="2000" b="0" i="0" dirty="0">
                <a:solidFill>
                  <a:srgbClr val="2D3B45"/>
                </a:solidFill>
                <a:effectLst/>
                <a:latin typeface="Raleway" pitchFamily="2" charset="0"/>
              </a:rPr>
              <a:t>3. Call a webservice with parameters: 2D barcode and Magic Wand ID (MWID). With this approach we can reprogram the behavior of each magic wand in ALFRED.</a:t>
            </a:r>
          </a:p>
          <a:p>
            <a:pPr algn="l"/>
            <a:r>
              <a:rPr lang="en-US" sz="2000" b="0" i="0" dirty="0">
                <a:solidFill>
                  <a:srgbClr val="2D3B45"/>
                </a:solidFill>
                <a:effectLst/>
                <a:latin typeface="Raleway" pitchFamily="2" charset="0"/>
              </a:rPr>
              <a:t>4. Provide some type of feedback to the magic wand user. Possibly lightning or a Tesla Coil type effect.</a:t>
            </a:r>
          </a:p>
          <a:p>
            <a:pPr algn="l"/>
            <a:r>
              <a:rPr lang="en-US" sz="2000" b="0" i="0" dirty="0">
                <a:solidFill>
                  <a:srgbClr val="2D3B45"/>
                </a:solidFill>
                <a:effectLst/>
                <a:latin typeface="Raleway" pitchFamily="2" charset="0"/>
              </a:rPr>
              <a:t>5. Look powerful, awesome, and hilarious.</a:t>
            </a:r>
          </a:p>
          <a:p>
            <a:endParaRPr lang="en-US" sz="2000" dirty="0">
              <a:latin typeface="Raleway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FAB9B-3BE8-AC1A-EAC9-688FB68CAC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96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53A7-FEF2-692E-FB10-064BFF0B6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EE84B-B570-1862-C37C-9273ECCED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701C0-02A1-1BA4-91EB-3BD44F97BC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72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CA8A-19D3-D10A-5C82-59E8375A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42201-87EF-1587-9E63-D6041468F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didn’t account for some items in the initial parts list, those are included in the second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4DE56-0F48-FDA6-B578-B99949D017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AC31A-C287-FA29-A386-144708FF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00" y="2125538"/>
            <a:ext cx="594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ldNum" idx="12"/>
          </p:nvPr>
        </p:nvSpPr>
        <p:spPr>
          <a:xfrm>
            <a:off x="8142925" y="4696925"/>
            <a:ext cx="8865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MF,KC- </a:t>
            </a: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00" y="1266725"/>
            <a:ext cx="6462599" cy="3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3434425" y="1633375"/>
            <a:ext cx="63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5 V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4A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2099825" y="2197275"/>
            <a:ext cx="97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5 V    83 mA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4394700" y="3598700"/>
            <a:ext cx="88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5 V   16mA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996075" y="2722800"/>
            <a:ext cx="63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3.3 V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70 mA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2868575" y="3598700"/>
            <a:ext cx="88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5 V   1.5 A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7916250" y="4696925"/>
            <a:ext cx="1113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LS, KC-</a:t>
            </a: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13" y="1148388"/>
            <a:ext cx="7518964" cy="36229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33"/>
          <p:cNvSpPr txBox="1"/>
          <p:nvPr/>
        </p:nvSpPr>
        <p:spPr>
          <a:xfrm>
            <a:off x="722250" y="4696925"/>
            <a:ext cx="769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https://datasheets.raspberrypi.com/rpi4/raspberry-pi-4-datasheet.pdf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Amplifier</a:t>
            </a:r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sldNum" idx="12"/>
          </p:nvPr>
        </p:nvSpPr>
        <p:spPr>
          <a:xfrm>
            <a:off x="8351050" y="4696925"/>
            <a:ext cx="6783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200"/>
            <a:ext cx="8876876" cy="26081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Google Shape;314;p34"/>
          <p:cNvSpPr txBox="1"/>
          <p:nvPr/>
        </p:nvSpPr>
        <p:spPr>
          <a:xfrm>
            <a:off x="0" y="4696925"/>
            <a:ext cx="760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https://www.amazon.com/Ximimark-1-8-12V-TDA2822M-Amplifier-Channel/dp/B07KC1CZWY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279</Words>
  <Application>Microsoft Office PowerPoint</Application>
  <PresentationFormat>On-screen Show (16:9)</PresentationFormat>
  <Paragraphs>58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Raleway</vt:lpstr>
      <vt:lpstr>Arial</vt:lpstr>
      <vt:lpstr>Lato</vt:lpstr>
      <vt:lpstr>Antonio template</vt:lpstr>
      <vt:lpstr>Spiers Magic Wand Critical Design Review</vt:lpstr>
      <vt:lpstr>PowerPoint Presentation</vt:lpstr>
      <vt:lpstr>Requirements</vt:lpstr>
      <vt:lpstr>Bill Of Materials</vt:lpstr>
      <vt:lpstr>BOM</vt:lpstr>
      <vt:lpstr>Block Diagram</vt:lpstr>
      <vt:lpstr> Schematics</vt:lpstr>
      <vt:lpstr>Raspberry Pi</vt:lpstr>
      <vt:lpstr>Audio Amplifier</vt:lpstr>
      <vt:lpstr>Audio Amplifier</vt:lpstr>
      <vt:lpstr>Scanner Module</vt:lpstr>
      <vt:lpstr>LED Indicators</vt:lpstr>
      <vt:lpstr>Trigger</vt:lpstr>
      <vt:lpstr> Software Block Diagram</vt:lpstr>
      <vt:lpstr>Software Block Diagram - Main</vt:lpstr>
      <vt:lpstr> CAD Design</vt:lpstr>
      <vt:lpstr>PowerPoint Presentation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Spiers Magic Wand Critical Design Review</dc:title>
  <dc:creator>😠😆🙂👍 🏆</dc:creator>
  <cp:lastModifiedBy>😠😆🙂👍 🏆</cp:lastModifiedBy>
  <cp:revision>4</cp:revision>
  <dcterms:modified xsi:type="dcterms:W3CDTF">2023-05-04T17:15:54Z</dcterms:modified>
</cp:coreProperties>
</file>